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10947-367C-B2FB-6AA4-19B72A56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DEA419-031F-FCCF-DE3F-1016B6DB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654F-8F05-4D29-A01D-7A5E3F0E5F1A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D94777-4883-716E-1285-0EBFB8E0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C5FC38-84C9-A0CB-51D3-B8271F54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56A-5C9E-41C8-AA72-917FBAD2D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15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C1A1F-922D-50D9-8287-E091F1E9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9BFE13-4204-D267-1E95-7C6147D68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428159-55E0-7A67-5823-F847FF3EA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7654F-8F05-4D29-A01D-7A5E3F0E5F1A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5BC47B-4019-5E54-7B0A-6B1EBE150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39054B-D347-32D8-6853-EE17CD055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1D56A-5C9E-41C8-AA72-917FBAD2D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40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164B82-8662-F3DF-C9C7-23E9D87E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31B201-F0E4-BC95-C3E4-FA7E84582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3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02C1FA-1F42-5256-F7C1-C9AB8CB8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A06DCC5-E479-45E3-6FBF-E0D46359D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4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4B1350-CFC1-61F6-DEF6-51D71FE9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565DC0-1EB1-5633-EFE2-FA39DD224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9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EFC380-434A-63F5-6B67-C83F0F30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FDE009-BD1B-6889-579B-2D7A26244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5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C70F78-2578-E690-3D8A-679835F7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456794-E918-818C-E57D-3F9C26070B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C0BE6A4-0EE9-DDEB-F40F-01C4C3E1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282199-4565-396A-EFD6-9934178C73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7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0F4179E-14E2-02E5-6385-1FE650A3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4EB898-ABE9-F176-8EA5-59170296A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3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5462356-BD82-2524-A072-51F279C0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0C8F85-98CE-4666-0CEA-E611A21EC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52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9454406-FAE7-9F23-BE10-766605BB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FD8B10-0682-4011-4A82-67D022C078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1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FB202E5-6E89-26B7-7342-FB2E4B33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7E07A1-8E66-73AE-8205-72298E25BE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8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A1347A-8D97-E2E5-24DD-0C402221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555477-C60D-BEB2-65AC-DF8CADBBE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0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490FC06-4931-76FF-9F66-EBA958B6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E939C9-BE25-6627-28E7-63A9CE76E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9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6C69032-88B6-3613-5190-D0C9DF39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03F050-47DA-460A-2FF0-03F275F303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1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65924D1-DA58-4087-CC2D-8A711E5D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B3CF14-38BD-2332-9213-EB5BBB86DA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5AF4162-17F9-77EF-249A-2264C805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1FCB3C-69AF-AC44-8A9B-53896E5FEA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9C12C2-3B50-019E-36E9-0A4BAD0C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327233-F7F4-EE72-355D-D115D081D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3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27C432-81C3-040B-CBE6-3B5DDFE0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E2671E-3B6E-087F-6778-4AD52687AA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915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2024-05-21T12:56:02Z</dcterms:created>
  <dcterms:modified xsi:type="dcterms:W3CDTF">2024-05-21T12:56:02Z</dcterms:modified>
</cp:coreProperties>
</file>